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9" r:id="rId4"/>
    <p:sldId id="258" r:id="rId5"/>
    <p:sldId id="259" r:id="rId6"/>
    <p:sldId id="270" r:id="rId7"/>
    <p:sldId id="265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BFD91B03-9267-4AAD-9401-C2AA1BB6D006}">
          <p14:sldIdLst>
            <p14:sldId id="256"/>
            <p14:sldId id="257"/>
            <p14:sldId id="269"/>
            <p14:sldId id="258"/>
            <p14:sldId id="259"/>
            <p14:sldId id="270"/>
            <p14:sldId id="265"/>
          </p14:sldIdLst>
        </p14:section>
        <p14:section name="Sección sin título" id="{682436C2-67B3-4719-9BA2-104511E68C80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94660"/>
  </p:normalViewPr>
  <p:slideViewPr>
    <p:cSldViewPr snapToGrid="0">
      <p:cViewPr varScale="1">
        <p:scale>
          <a:sx n="73" d="100"/>
          <a:sy n="73" d="100"/>
        </p:scale>
        <p:origin x="2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FA0DFA3F-550B-B249-6B74-EC3F1770A3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97" t="21333" r="25437" b="13143"/>
          <a:stretch/>
        </p:blipFill>
        <p:spPr>
          <a:xfrm>
            <a:off x="3252660" y="110162"/>
            <a:ext cx="7746275" cy="6139904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34D54467-7280-72DA-2BF4-6CB8276D3E11}"/>
              </a:ext>
            </a:extLst>
          </p:cNvPr>
          <p:cNvSpPr/>
          <p:nvPr/>
        </p:nvSpPr>
        <p:spPr>
          <a:xfrm>
            <a:off x="413307" y="498455"/>
            <a:ext cx="4341573" cy="507831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</a:t>
            </a:r>
          </a:p>
          <a:p>
            <a:pPr algn="ctr"/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</a:t>
            </a:r>
          </a:p>
          <a:p>
            <a:pPr algn="ctr"/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</a:t>
            </a:r>
          </a:p>
          <a:p>
            <a:pPr algn="ctr"/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</a:t>
            </a:r>
          </a:p>
          <a:p>
            <a:pPr algn="ctr"/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</a:t>
            </a:r>
          </a:p>
          <a:p>
            <a:pPr algn="ctr"/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4</a:t>
            </a:r>
            <a:endParaRPr lang="es-E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92355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6DFC6BB-FA64-BF0E-3315-585531E815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35" t="21904" r="25913" b="19810"/>
          <a:stretch/>
        </p:blipFill>
        <p:spPr>
          <a:xfrm>
            <a:off x="1698171" y="365760"/>
            <a:ext cx="8856618" cy="633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85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ECDB0E6-AF95-B76C-7340-0C49B44C93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689" t="28693" r="36294" b="4918"/>
          <a:stretch/>
        </p:blipFill>
        <p:spPr>
          <a:xfrm>
            <a:off x="2301239" y="696282"/>
            <a:ext cx="7378337" cy="5465435"/>
          </a:xfrm>
        </p:spPr>
      </p:pic>
    </p:spTree>
    <p:extLst>
      <p:ext uri="{BB962C8B-B14F-4D97-AF65-F5344CB8AC3E}">
        <p14:creationId xmlns:p14="http://schemas.microsoft.com/office/powerpoint/2010/main" val="1078209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C92239-66AB-16D9-0A4E-EA0C76162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91943"/>
            <a:ext cx="9905998" cy="1478570"/>
          </a:xfrm>
        </p:spPr>
        <p:txBody>
          <a:bodyPr/>
          <a:lstStyle/>
          <a:p>
            <a:pPr algn="ctr"/>
            <a:r>
              <a:rPr lang="es-AR" b="1" u="sng" dirty="0"/>
              <a:t>Construcción y simulación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CB5F94E-C916-958C-8D1E-E559264F4A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47" t="20761" r="35318" b="9715"/>
          <a:stretch/>
        </p:blipFill>
        <p:spPr>
          <a:xfrm>
            <a:off x="320336" y="1275770"/>
            <a:ext cx="4358050" cy="316478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4F16824-6458-202A-3C1C-1E7BE66933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11" t="27619" r="34246" b="22667"/>
          <a:stretch/>
        </p:blipFill>
        <p:spPr>
          <a:xfrm>
            <a:off x="169970" y="4307508"/>
            <a:ext cx="4889562" cy="254725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7EE5654-D750-5834-50D7-FF60118AF0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3" t="15430" r="35318" b="6856"/>
          <a:stretch/>
        </p:blipFill>
        <p:spPr>
          <a:xfrm>
            <a:off x="5499463" y="1466554"/>
            <a:ext cx="5311336" cy="448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06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6B64E408-1F93-3D34-7EDF-A89B9C2C3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223" y="1489166"/>
            <a:ext cx="8643263" cy="4861834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1B999793-7630-E819-D9BB-C19153DED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91943"/>
            <a:ext cx="9905998" cy="1478570"/>
          </a:xfrm>
        </p:spPr>
        <p:txBody>
          <a:bodyPr/>
          <a:lstStyle/>
          <a:p>
            <a:pPr algn="ctr"/>
            <a:r>
              <a:rPr lang="es-AR" b="1" u="sng" dirty="0"/>
              <a:t>Construcción y simulación </a:t>
            </a:r>
          </a:p>
        </p:txBody>
      </p:sp>
    </p:spTree>
    <p:extLst>
      <p:ext uri="{BB962C8B-B14F-4D97-AF65-F5344CB8AC3E}">
        <p14:creationId xmlns:p14="http://schemas.microsoft.com/office/powerpoint/2010/main" val="3128207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4ACA0-4D87-EB9A-E69F-67293C506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023" y="618518"/>
            <a:ext cx="10211388" cy="1478570"/>
          </a:xfrm>
        </p:spPr>
        <p:txBody>
          <a:bodyPr/>
          <a:lstStyle/>
          <a:p>
            <a:r>
              <a:rPr lang="es-AR" dirty="0" err="1"/>
              <a:t>Visualizacion</a:t>
            </a:r>
            <a:r>
              <a:rPr lang="es-AR" dirty="0"/>
              <a:t> de los datos recibidos por </a:t>
            </a:r>
            <a:r>
              <a:rPr lang="es-AR" dirty="0" err="1"/>
              <a:t>gps</a:t>
            </a:r>
            <a:endParaRPr lang="es-AR" dirty="0"/>
          </a:p>
        </p:txBody>
      </p:sp>
      <p:pic>
        <p:nvPicPr>
          <p:cNvPr id="5" name="ESP32-GPS-Module">
            <a:hlinkClick r:id="" action="ppaction://media"/>
            <a:extLst>
              <a:ext uri="{FF2B5EF4-FFF2-40B4-BE49-F238E27FC236}">
                <a16:creationId xmlns:a16="http://schemas.microsoft.com/office/drawing/2014/main" id="{2C80988C-40F3-69E8-5498-D7B4A7C361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8934" y="1769519"/>
            <a:ext cx="8522791" cy="479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64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0FFDAA-E989-D4CB-4E73-3FCD9B9EF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48255"/>
            <a:ext cx="9905998" cy="1066591"/>
          </a:xfrm>
        </p:spPr>
        <p:txBody>
          <a:bodyPr/>
          <a:lstStyle/>
          <a:p>
            <a:pPr algn="ctr"/>
            <a:r>
              <a:rPr lang="es-AR" b="1" u="sng" dirty="0"/>
              <a:t>DESARROLLO DE UN DASHBOARD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58B0F1-D494-DEAF-FB2E-3B966D32E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13017"/>
            <a:ext cx="9905999" cy="1066591"/>
          </a:xfrm>
        </p:spPr>
        <p:txBody>
          <a:bodyPr/>
          <a:lstStyle/>
          <a:p>
            <a:r>
              <a:rPr lang="es-AR" dirty="0"/>
              <a:t>Procederemos a ingresar a </a:t>
            </a:r>
            <a:r>
              <a:rPr lang="es-AR" dirty="0" err="1"/>
              <a:t>Blynk</a:t>
            </a:r>
            <a:r>
              <a:rPr lang="es-AR" dirty="0"/>
              <a:t> y allí desarrollaremos nuestro </a:t>
            </a:r>
            <a:r>
              <a:rPr lang="es-AR" dirty="0" err="1"/>
              <a:t>dahboard</a:t>
            </a:r>
            <a:r>
              <a:rPr lang="es-AR" dirty="0"/>
              <a:t> de </a:t>
            </a:r>
            <a:r>
              <a:rPr lang="es-AR" dirty="0" err="1"/>
              <a:t>visualizacion</a:t>
            </a:r>
            <a:r>
              <a:rPr lang="es-AR" dirty="0"/>
              <a:t>.</a:t>
            </a:r>
          </a:p>
          <a:p>
            <a:pPr marL="0" indent="0">
              <a:buNone/>
            </a:pPr>
            <a:endParaRPr lang="es-AR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5953ECE-536B-775F-FA2C-1B6176DF9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080" y="2110531"/>
            <a:ext cx="7358743" cy="459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375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277</TotalTime>
  <Words>36</Words>
  <Application>Microsoft Office PowerPoint</Application>
  <PresentationFormat>Panorámica</PresentationFormat>
  <Paragraphs>11</Paragraphs>
  <Slides>7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0" baseType="lpstr">
      <vt:lpstr>Arial</vt:lpstr>
      <vt:lpstr>Tw Cen MT</vt:lpstr>
      <vt:lpstr>Circuito</vt:lpstr>
      <vt:lpstr>Presentación de PowerPoint</vt:lpstr>
      <vt:lpstr>Presentación de PowerPoint</vt:lpstr>
      <vt:lpstr>Presentación de PowerPoint</vt:lpstr>
      <vt:lpstr>Construcción y simulación </vt:lpstr>
      <vt:lpstr>Construcción y simulación </vt:lpstr>
      <vt:lpstr>Visualizacion de los datos recibidos por gps</vt:lpstr>
      <vt:lpstr>DESARROLLO DE UN DASHBOARD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CARO-FER</dc:creator>
  <cp:lastModifiedBy>CARO-FER</cp:lastModifiedBy>
  <cp:revision>16</cp:revision>
  <dcterms:created xsi:type="dcterms:W3CDTF">2023-06-04T20:18:28Z</dcterms:created>
  <dcterms:modified xsi:type="dcterms:W3CDTF">2023-06-26T15:42:00Z</dcterms:modified>
</cp:coreProperties>
</file>